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47" autoAdjust="0"/>
    <p:restoredTop sz="94660"/>
  </p:normalViewPr>
  <p:slideViewPr>
    <p:cSldViewPr snapToGrid="0">
      <p:cViewPr>
        <p:scale>
          <a:sx n="50" d="100"/>
          <a:sy n="50" d="100"/>
        </p:scale>
        <p:origin x="1734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AACCC-5273-40FA-9BB9-38D3EF934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4C7732-4922-43F4-9570-41417B3E4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66E2F-4DAF-42F8-B464-559734EF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1D913-C265-4CAD-A3AC-6D93AF54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3B5C86-EFAD-4319-933A-C66ABB5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4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0922C-0307-4FD0-A0A4-B745F9BE0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259272-F0B5-40C8-A2FC-7D9986420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97B94-E20C-4B16-ADCB-1F4172B1D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C670B-AE0E-4742-86BA-B9A7334E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575E0-DA78-4B3D-A17C-BD088ADA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7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C9C58D-D52E-4BC9-A431-BB3F26ED8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F7E272-CBD2-43BD-B0EB-3D60165FF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18F10-9435-4AE2-B883-B4EE99E0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B9150F-57AB-4B29-80B4-C9B22056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FDC8C-A0DF-42B3-B437-75BC4271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6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4BE0E-4BA2-49CF-B35B-E029E72D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10010-93DA-4D7D-887F-34F73AB01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3F9DF-2DEE-40F9-B503-76DFD4660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BCB2A-2F3C-42D4-9E70-1327546C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4FB8B-45CB-40E3-ACF9-7640E440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74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CC0D1-96BF-4212-A5F8-4EC70F20F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406BE6-0C49-4417-B416-634175CF5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9623CC-C943-4A66-97EB-C86E2E7C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244D8C-F069-4D92-9FAB-44C9D3C2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E0D50-135A-4BE4-93C3-3EA5F3C82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3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0669C-23EA-4D88-9F67-9CFDC57B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AE8F9-A23A-4C2E-B043-A3DF108A9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141EC-E9FA-4840-A125-7C53B2F8C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BC7BAC-F8DF-4A91-857E-68736508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8E319-A3D8-4C45-8022-CC74EC75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4F920B-A71F-4706-B74D-C56F0C4A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13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FA078-EFDC-4CEA-A53B-FF9253CE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1A6D3F-6754-4E9C-933E-A561D283D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152AB-5B53-4CE7-8531-B02F3FA66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16BB12-5ADE-4E48-B70C-C34993BCC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F30768-E321-47F7-AE18-49D5AAFBD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DE6B2F-290A-4B44-B0CC-6C65F142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286AED-8597-4043-B780-A7149E57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819875-7555-4E8D-9E09-3032E93E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4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AA2E9-5BB4-4904-861F-1B7339B1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89C54-0CC7-43A3-A522-62EC2A9F9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E95C0A-5994-441A-ADF7-895B04BC3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377977-A22F-48D0-BB9E-96C93812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7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8B0A67-B900-4E83-AB80-196E7499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A9F30-1375-48D1-88EC-16DE1F1A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07CFF6-48CD-40E4-BB2E-EE66017D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2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7C6AB-3169-4C7E-92F1-84F57D39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C207E-9007-46ED-9866-10889F2D6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4A3AE6-CA18-4539-BCD6-A37D64DC1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1436B3-5A11-45E4-B5C9-A6DF6E44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9A6AE3-0A15-44A4-837A-189A473A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FCBB8-A076-40B4-970F-9148BD97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851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E1B01-1178-4140-877B-AC09827E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353F9F-765A-4258-BC6C-7754883EB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99BF27-2403-48EF-95B4-07C3E8C65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32EC8B-1D6A-4716-808D-55DACA65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16B-6118-4B06-A6A4-515A4ECAE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77FE2-8C31-42C3-8A0C-FE0764A4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4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496FA8-CB75-46D4-A39A-CB5119C6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C591A-84CD-4771-A867-231717535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EFE68-904E-45CE-99BB-8A4C62947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FB005-C3F2-4474-9ADB-80B2D8F8E78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754C7-376F-4380-83E8-8BA17F3B6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583CB-C3AC-4B2E-AA6E-568D158BA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578F5-4475-4E47-A727-D785BD092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.png"/><Relationship Id="rId10" Type="http://schemas.openxmlformats.org/officeDocument/2006/relationships/image" Target="../media/image14.jp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3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5" Type="http://schemas.openxmlformats.org/officeDocument/2006/relationships/image" Target="../media/image48.jpe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e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표 100">
            <a:extLst>
              <a:ext uri="{FF2B5EF4-FFF2-40B4-BE49-F238E27FC236}">
                <a16:creationId xmlns:a16="http://schemas.microsoft.com/office/drawing/2014/main" id="{54547F08-F5C7-48D3-A2BF-EB96952AF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94597"/>
              </p:ext>
            </p:extLst>
          </p:nvPr>
        </p:nvGraphicFramePr>
        <p:xfrm>
          <a:off x="133350" y="745217"/>
          <a:ext cx="11925304" cy="5824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663">
                  <a:extLst>
                    <a:ext uri="{9D8B030D-6E8A-4147-A177-3AD203B41FA5}">
                      <a16:colId xmlns:a16="http://schemas.microsoft.com/office/drawing/2014/main" val="4032305886"/>
                    </a:ext>
                  </a:extLst>
                </a:gridCol>
                <a:gridCol w="1490663">
                  <a:extLst>
                    <a:ext uri="{9D8B030D-6E8A-4147-A177-3AD203B41FA5}">
                      <a16:colId xmlns:a16="http://schemas.microsoft.com/office/drawing/2014/main" val="1902456773"/>
                    </a:ext>
                  </a:extLst>
                </a:gridCol>
                <a:gridCol w="1490663">
                  <a:extLst>
                    <a:ext uri="{9D8B030D-6E8A-4147-A177-3AD203B41FA5}">
                      <a16:colId xmlns:a16="http://schemas.microsoft.com/office/drawing/2014/main" val="176708426"/>
                    </a:ext>
                  </a:extLst>
                </a:gridCol>
                <a:gridCol w="1490663">
                  <a:extLst>
                    <a:ext uri="{9D8B030D-6E8A-4147-A177-3AD203B41FA5}">
                      <a16:colId xmlns:a16="http://schemas.microsoft.com/office/drawing/2014/main" val="313703411"/>
                    </a:ext>
                  </a:extLst>
                </a:gridCol>
                <a:gridCol w="1490663">
                  <a:extLst>
                    <a:ext uri="{9D8B030D-6E8A-4147-A177-3AD203B41FA5}">
                      <a16:colId xmlns:a16="http://schemas.microsoft.com/office/drawing/2014/main" val="1472709487"/>
                    </a:ext>
                  </a:extLst>
                </a:gridCol>
                <a:gridCol w="1490663">
                  <a:extLst>
                    <a:ext uri="{9D8B030D-6E8A-4147-A177-3AD203B41FA5}">
                      <a16:colId xmlns:a16="http://schemas.microsoft.com/office/drawing/2014/main" val="2467289568"/>
                    </a:ext>
                  </a:extLst>
                </a:gridCol>
                <a:gridCol w="1490663">
                  <a:extLst>
                    <a:ext uri="{9D8B030D-6E8A-4147-A177-3AD203B41FA5}">
                      <a16:colId xmlns:a16="http://schemas.microsoft.com/office/drawing/2014/main" val="2622653052"/>
                    </a:ext>
                  </a:extLst>
                </a:gridCol>
                <a:gridCol w="1490663">
                  <a:extLst>
                    <a:ext uri="{9D8B030D-6E8A-4147-A177-3AD203B41FA5}">
                      <a16:colId xmlns:a16="http://schemas.microsoft.com/office/drawing/2014/main" val="860248247"/>
                    </a:ext>
                  </a:extLst>
                </a:gridCol>
              </a:tblGrid>
              <a:tr h="1521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3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후광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상하 여백 </a:t>
                      </a:r>
                      <a:r>
                        <a:rPr lang="en-US" altLang="ko-KR" dirty="0"/>
                        <a:t>1:1:1 </a:t>
                      </a:r>
                      <a:r>
                        <a:rPr lang="ko-KR" altLang="en-US" dirty="0"/>
                        <a:t>필요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(1200*680 </a:t>
                      </a:r>
                      <a:r>
                        <a:rPr lang="ko-KR" altLang="en-US" dirty="0" err="1"/>
                        <a:t>변환시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3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두께감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필요할듯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03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꾸깃한</a:t>
                      </a:r>
                      <a:r>
                        <a:rPr lang="ko-KR" altLang="en-US" dirty="0"/>
                        <a:t> 배경 좋으나 </a:t>
                      </a:r>
                      <a:r>
                        <a:rPr lang="ko-KR" altLang="en-US" dirty="0" err="1"/>
                        <a:t>퀄이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부족해보임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</a:p>
                    <a:p>
                      <a:pPr algn="ctr" latinLnBrk="1"/>
                      <a:r>
                        <a:rPr lang="ko-KR" altLang="en-US" dirty="0"/>
                        <a:t>다른 상품으로 </a:t>
                      </a:r>
                      <a:r>
                        <a:rPr lang="ko-KR" altLang="en-US" dirty="0" err="1"/>
                        <a:t>빈공간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매꾸기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갠춘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  <a:p>
                      <a:pPr algn="ctr" latinLnBrk="1"/>
                      <a:r>
                        <a:rPr lang="ko-KR" altLang="en-US" dirty="0"/>
                        <a:t>상품 이미지 </a:t>
                      </a:r>
                      <a:r>
                        <a:rPr lang="ko-KR" altLang="en-US" dirty="0" err="1"/>
                        <a:t>퀄이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낮아보임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696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케이블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흐릿하게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297134"/>
                  </a:ext>
                </a:extLst>
              </a:tr>
            </a:tbl>
          </a:graphicData>
        </a:graphic>
      </p:graphicFrame>
      <p:sp>
        <p:nvSpPr>
          <p:cNvPr id="88" name="직사각형 87">
            <a:extLst>
              <a:ext uri="{FF2B5EF4-FFF2-40B4-BE49-F238E27FC236}">
                <a16:creationId xmlns:a16="http://schemas.microsoft.com/office/drawing/2014/main" id="{9666AF4B-F974-4E23-A811-C9C2DCBDF4C4}"/>
              </a:ext>
            </a:extLst>
          </p:cNvPr>
          <p:cNvSpPr>
            <a:spLocks noChangeAspect="1"/>
          </p:cNvSpPr>
          <p:nvPr/>
        </p:nvSpPr>
        <p:spPr>
          <a:xfrm>
            <a:off x="101600" y="185850"/>
            <a:ext cx="1800000" cy="378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체크리스트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72033152-7F67-4F42-A4A1-0B2117A3C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50" y="802367"/>
            <a:ext cx="1368000" cy="136800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F1D696-90C5-4DCE-AE18-DF27EE154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88" y="802367"/>
            <a:ext cx="1368000" cy="1368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DD20FE4F-1C50-40B9-8A12-A906DD43C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26" y="802367"/>
            <a:ext cx="1368000" cy="13680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BFE24BE4-0911-4977-B58A-191F4B9DA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52" y="802367"/>
            <a:ext cx="1368000" cy="1368000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48EFBF78-227D-47E5-B281-22546F424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688" y="802367"/>
            <a:ext cx="1368000" cy="136800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E8C434D-A85E-474C-8D9E-312A3441E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12" y="802367"/>
            <a:ext cx="1368000" cy="1368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562AD9E1-560D-41C8-96E2-8B67DDEB0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64" y="802367"/>
            <a:ext cx="1348950" cy="13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0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BDEB09-5F37-48AF-A669-FEC22BAC4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09" y="2653212"/>
            <a:ext cx="1800000" cy="984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CBC4AB-75DD-4914-AD07-39C2FF4AE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50" y="2653212"/>
            <a:ext cx="1800000" cy="9843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A71DBF-B33E-4724-BDB3-42913DB69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50" y="711474"/>
            <a:ext cx="1800000" cy="18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629183-B192-40C3-AFFE-AC75ACF46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09" y="711474"/>
            <a:ext cx="1800000" cy="180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640F4B0-CCD2-4E1B-B92E-75DED87D7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450" y="711476"/>
            <a:ext cx="1800000" cy="18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74AB63-A5BC-4741-A5E5-3850474D6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450" y="2653212"/>
            <a:ext cx="1800000" cy="9843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8E2B806-5A07-4BBD-8F9D-925C9F6793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31" y="711474"/>
            <a:ext cx="1800000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E3D4B15-6361-4498-BE9E-A10753281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50" y="711476"/>
            <a:ext cx="1800000" cy="180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A0263A0-1BB0-480E-9D8C-EFB5C84534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50" y="2653213"/>
            <a:ext cx="1800000" cy="984375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D8252F70-4B73-4B5E-9BBE-4C4B725CB431}"/>
              </a:ext>
            </a:extLst>
          </p:cNvPr>
          <p:cNvSpPr/>
          <p:nvPr/>
        </p:nvSpPr>
        <p:spPr>
          <a:xfrm>
            <a:off x="2998331" y="29736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정사각형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A70C7F1-1FFD-4BF8-995C-1714F11E8046}"/>
              </a:ext>
            </a:extLst>
          </p:cNvPr>
          <p:cNvSpPr/>
          <p:nvPr/>
        </p:nvSpPr>
        <p:spPr>
          <a:xfrm>
            <a:off x="5798181" y="37688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직사각형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5405458-488F-4530-A9D6-3683BB67C933}"/>
              </a:ext>
            </a:extLst>
          </p:cNvPr>
          <p:cNvSpPr/>
          <p:nvPr/>
        </p:nvSpPr>
        <p:spPr>
          <a:xfrm>
            <a:off x="8689881" y="37688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긴 사각형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3B276310-019C-464A-9001-82650E213B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 b="6889"/>
          <a:stretch>
            <a:fillRect/>
          </a:stretch>
        </p:blipFill>
        <p:spPr>
          <a:xfrm>
            <a:off x="6195850" y="3751237"/>
            <a:ext cx="1800000" cy="1200000"/>
          </a:xfrm>
          <a:custGeom>
            <a:avLst/>
            <a:gdLst>
              <a:gd name="connsiteX0" fmla="*/ 0 w 1800000"/>
              <a:gd name="connsiteY0" fmla="*/ 0 h 1200000"/>
              <a:gd name="connsiteX1" fmla="*/ 1800000 w 1800000"/>
              <a:gd name="connsiteY1" fmla="*/ 0 h 1200000"/>
              <a:gd name="connsiteX2" fmla="*/ 1800000 w 1800000"/>
              <a:gd name="connsiteY2" fmla="*/ 1200000 h 1200000"/>
              <a:gd name="connsiteX3" fmla="*/ 0 w 1800000"/>
              <a:gd name="connsiteY3" fmla="*/ 1200000 h 1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200000">
                <a:moveTo>
                  <a:pt x="0" y="0"/>
                </a:moveTo>
                <a:lnTo>
                  <a:pt x="1800000" y="0"/>
                </a:lnTo>
                <a:lnTo>
                  <a:pt x="1800000" y="1200000"/>
                </a:lnTo>
                <a:lnTo>
                  <a:pt x="0" y="1200000"/>
                </a:lnTo>
                <a:close/>
              </a:path>
            </a:pathLst>
          </a:cu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C1701C-14D9-44C5-B6C1-815AB9010B63}"/>
              </a:ext>
            </a:extLst>
          </p:cNvPr>
          <p:cNvSpPr>
            <a:spLocks noChangeAspect="1"/>
          </p:cNvSpPr>
          <p:nvPr/>
        </p:nvSpPr>
        <p:spPr>
          <a:xfrm>
            <a:off x="101600" y="711475"/>
            <a:ext cx="1800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600*600</a:t>
            </a:r>
          </a:p>
          <a:p>
            <a:pPr algn="ctr"/>
            <a:r>
              <a:rPr lang="en-US" altLang="ko-KR" dirty="0"/>
              <a:t>244*244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5EC340-B35A-4772-8945-3C98708E02D5}"/>
              </a:ext>
            </a:extLst>
          </p:cNvPr>
          <p:cNvSpPr>
            <a:spLocks noChangeAspect="1"/>
          </p:cNvSpPr>
          <p:nvPr/>
        </p:nvSpPr>
        <p:spPr>
          <a:xfrm>
            <a:off x="101600" y="2653213"/>
            <a:ext cx="1800000" cy="98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640*350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AE5027-7797-45B6-BBC2-58CBA5628E8F}"/>
              </a:ext>
            </a:extLst>
          </p:cNvPr>
          <p:cNvSpPr>
            <a:spLocks noChangeAspect="1"/>
          </p:cNvSpPr>
          <p:nvPr/>
        </p:nvSpPr>
        <p:spPr>
          <a:xfrm>
            <a:off x="101600" y="3751237"/>
            <a:ext cx="1800000" cy="12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342*228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9B643C-2C23-47EF-A249-B575BB20583A}"/>
              </a:ext>
            </a:extLst>
          </p:cNvPr>
          <p:cNvSpPr>
            <a:spLocks noChangeAspect="1"/>
          </p:cNvSpPr>
          <p:nvPr/>
        </p:nvSpPr>
        <p:spPr>
          <a:xfrm>
            <a:off x="101600" y="185850"/>
            <a:ext cx="1800000" cy="378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컷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7CA1C1-0662-4306-A952-8F89EBC34935}"/>
              </a:ext>
            </a:extLst>
          </p:cNvPr>
          <p:cNvSpPr>
            <a:spLocks/>
          </p:cNvSpPr>
          <p:nvPr/>
        </p:nvSpPr>
        <p:spPr>
          <a:xfrm>
            <a:off x="101600" y="5093775"/>
            <a:ext cx="1800000" cy="94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1200*628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1FE1031-B2BA-477C-9A1E-FB81E9E2DC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09" y="5093775"/>
            <a:ext cx="1800000" cy="942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CF2F9B9-78D9-45C3-BA6B-CA237224A7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50" y="5093775"/>
            <a:ext cx="1800000" cy="942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06CC73E-580B-4867-92BB-A41224CA8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450" y="5093775"/>
            <a:ext cx="1800000" cy="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8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D8FB2D5-A895-4693-81C5-783BB9582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76" y="711475"/>
            <a:ext cx="18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CDCAF4E-3344-4E3E-BEE3-84D4D867E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76" y="2653214"/>
            <a:ext cx="1800000" cy="9843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0E077F1-55E2-4130-89AC-FCAA5CC13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24" y="711475"/>
            <a:ext cx="1800000" cy="180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51FDFB6-133B-40F9-BBD1-CC11AE6FE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50" y="711475"/>
            <a:ext cx="1800000" cy="180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33B90B7-966D-40C4-9411-D628FFD0C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50" y="2653213"/>
            <a:ext cx="1800000" cy="9843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B37DF2-806C-4E92-9344-313BF3D8DA9A}"/>
              </a:ext>
            </a:extLst>
          </p:cNvPr>
          <p:cNvSpPr>
            <a:spLocks noChangeAspect="1"/>
          </p:cNvSpPr>
          <p:nvPr/>
        </p:nvSpPr>
        <p:spPr>
          <a:xfrm>
            <a:off x="101600" y="711475"/>
            <a:ext cx="1800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600*600</a:t>
            </a:r>
          </a:p>
          <a:p>
            <a:pPr algn="ctr"/>
            <a:r>
              <a:rPr lang="en-US" altLang="ko-KR" dirty="0"/>
              <a:t>244*244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9FA336-361A-4821-981D-21DA84113216}"/>
              </a:ext>
            </a:extLst>
          </p:cNvPr>
          <p:cNvSpPr>
            <a:spLocks noChangeAspect="1"/>
          </p:cNvSpPr>
          <p:nvPr/>
        </p:nvSpPr>
        <p:spPr>
          <a:xfrm>
            <a:off x="101600" y="2653213"/>
            <a:ext cx="1800000" cy="98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640*350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E82300-B628-459F-A5CE-1440E506C335}"/>
              </a:ext>
            </a:extLst>
          </p:cNvPr>
          <p:cNvSpPr>
            <a:spLocks noChangeAspect="1"/>
          </p:cNvSpPr>
          <p:nvPr/>
        </p:nvSpPr>
        <p:spPr>
          <a:xfrm>
            <a:off x="101600" y="3751237"/>
            <a:ext cx="1800000" cy="12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342*228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6BD0692-C8D0-4DAE-93F1-2727D6176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24" y="3751237"/>
            <a:ext cx="1800000" cy="120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41FACFA-D656-4F55-912F-A77E02E57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098" y="3746526"/>
            <a:ext cx="1800000" cy="12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32D508F-29C5-45F7-BF59-2BC7F68CF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098" y="711475"/>
            <a:ext cx="1800000" cy="1800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D0D3EF-5900-44E3-B3D1-C6F586CBE1BE}"/>
              </a:ext>
            </a:extLst>
          </p:cNvPr>
          <p:cNvSpPr/>
          <p:nvPr/>
        </p:nvSpPr>
        <p:spPr>
          <a:xfrm>
            <a:off x="2674481" y="29736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정사각형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E26120-B39C-4DBB-A90C-5D95281EB985}"/>
              </a:ext>
            </a:extLst>
          </p:cNvPr>
          <p:cNvSpPr/>
          <p:nvPr/>
        </p:nvSpPr>
        <p:spPr>
          <a:xfrm>
            <a:off x="5474331" y="37688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직사각형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5D906C-4C89-4347-B66F-E364AAE1552D}"/>
              </a:ext>
            </a:extLst>
          </p:cNvPr>
          <p:cNvSpPr/>
          <p:nvPr/>
        </p:nvSpPr>
        <p:spPr>
          <a:xfrm>
            <a:off x="8366031" y="37688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긴 사각형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CE63F7-41B4-4B69-9D8E-E3C083CCB3BB}"/>
              </a:ext>
            </a:extLst>
          </p:cNvPr>
          <p:cNvSpPr>
            <a:spLocks noChangeAspect="1"/>
          </p:cNvSpPr>
          <p:nvPr/>
        </p:nvSpPr>
        <p:spPr>
          <a:xfrm>
            <a:off x="101600" y="185850"/>
            <a:ext cx="1800000" cy="378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컷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F79E665-9A18-4AEC-B1CF-F39021385C35}"/>
              </a:ext>
            </a:extLst>
          </p:cNvPr>
          <p:cNvSpPr>
            <a:spLocks/>
          </p:cNvSpPr>
          <p:nvPr/>
        </p:nvSpPr>
        <p:spPr>
          <a:xfrm>
            <a:off x="101600" y="5093775"/>
            <a:ext cx="1800000" cy="94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1200*628</a:t>
            </a:r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1BBDB0D-C8ED-41AA-AB8D-44B20B480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76" y="5093775"/>
            <a:ext cx="1800000" cy="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D0D3EF-5900-44E3-B3D1-C6F586CBE1BE}"/>
              </a:ext>
            </a:extLst>
          </p:cNvPr>
          <p:cNvSpPr/>
          <p:nvPr/>
        </p:nvSpPr>
        <p:spPr>
          <a:xfrm>
            <a:off x="2693531" y="29736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정사각형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E26120-B39C-4DBB-A90C-5D95281EB985}"/>
              </a:ext>
            </a:extLst>
          </p:cNvPr>
          <p:cNvSpPr/>
          <p:nvPr/>
        </p:nvSpPr>
        <p:spPr>
          <a:xfrm>
            <a:off x="5493381" y="37688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직사각형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5D906C-4C89-4347-B66F-E364AAE1552D}"/>
              </a:ext>
            </a:extLst>
          </p:cNvPr>
          <p:cNvSpPr/>
          <p:nvPr/>
        </p:nvSpPr>
        <p:spPr>
          <a:xfrm>
            <a:off x="8385081" y="37688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긴 사각형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A39303-87C6-45BF-ADB4-FBED2C6F2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50" y="3759988"/>
            <a:ext cx="1800000" cy="12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C3DF60-2601-4288-968A-9A0866522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50" y="720226"/>
            <a:ext cx="1800000" cy="180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BB63F19-7902-4F9D-A831-78720BC39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3755277"/>
            <a:ext cx="1800000" cy="120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3857693-9BCA-4824-8363-F94A8730D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69" y="3755277"/>
            <a:ext cx="1800000" cy="120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91AF530-020F-4584-9C7D-400880270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64" y="3755277"/>
            <a:ext cx="1800000" cy="120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05B0D34-9288-4F9E-B267-D1D97F0591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69" y="720226"/>
            <a:ext cx="1800000" cy="18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9F112A2-09D1-4D46-857D-63D1EB7718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720226"/>
            <a:ext cx="1800000" cy="180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D3AE268-6BDA-4964-827D-9C299043E1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64" y="720226"/>
            <a:ext cx="1800000" cy="180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B9E1BBC-1A81-4DFE-8A6D-1D4C45C64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2661964"/>
            <a:ext cx="1800000" cy="942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0024971-F95E-42F5-A431-F99FA2D95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64" y="2661964"/>
            <a:ext cx="1800000" cy="942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90271D1-BBF3-4DE7-BF15-6D3D7803FA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69" y="2661964"/>
            <a:ext cx="1800000" cy="94200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0DE2977-FB12-423D-828C-407609591687}"/>
              </a:ext>
            </a:extLst>
          </p:cNvPr>
          <p:cNvSpPr>
            <a:spLocks noChangeAspect="1"/>
          </p:cNvSpPr>
          <p:nvPr/>
        </p:nvSpPr>
        <p:spPr>
          <a:xfrm>
            <a:off x="101600" y="711475"/>
            <a:ext cx="1800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600*600</a:t>
            </a:r>
          </a:p>
          <a:p>
            <a:pPr algn="ctr"/>
            <a:r>
              <a:rPr lang="en-US" altLang="ko-KR" dirty="0"/>
              <a:t>244*244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166F399-9F29-41C8-8CF1-9314547C253D}"/>
              </a:ext>
            </a:extLst>
          </p:cNvPr>
          <p:cNvSpPr>
            <a:spLocks noChangeAspect="1"/>
          </p:cNvSpPr>
          <p:nvPr/>
        </p:nvSpPr>
        <p:spPr>
          <a:xfrm>
            <a:off x="101600" y="2653213"/>
            <a:ext cx="1800000" cy="98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640*350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A79383-39B1-46F7-8DA9-F8D6CE5D330C}"/>
              </a:ext>
            </a:extLst>
          </p:cNvPr>
          <p:cNvSpPr>
            <a:spLocks/>
          </p:cNvSpPr>
          <p:nvPr/>
        </p:nvSpPr>
        <p:spPr>
          <a:xfrm>
            <a:off x="101600" y="5093775"/>
            <a:ext cx="1800000" cy="94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1200*628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D5DD33-F7AA-45D1-949F-A22658D60F56}"/>
              </a:ext>
            </a:extLst>
          </p:cNvPr>
          <p:cNvSpPr>
            <a:spLocks noChangeAspect="1"/>
          </p:cNvSpPr>
          <p:nvPr/>
        </p:nvSpPr>
        <p:spPr>
          <a:xfrm>
            <a:off x="101600" y="3751237"/>
            <a:ext cx="1800000" cy="12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342*228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BE627D-CFA2-4367-AE92-D1CF13A3C10E}"/>
              </a:ext>
            </a:extLst>
          </p:cNvPr>
          <p:cNvSpPr>
            <a:spLocks noChangeAspect="1"/>
          </p:cNvSpPr>
          <p:nvPr/>
        </p:nvSpPr>
        <p:spPr>
          <a:xfrm>
            <a:off x="101600" y="185850"/>
            <a:ext cx="1800000" cy="378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컷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EC43D50-F5D8-4119-8CDF-EFFA90A45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5106590"/>
            <a:ext cx="1800000" cy="942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C964843-60DF-4360-96A4-9C5F87EDBD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69" y="5093775"/>
            <a:ext cx="1800000" cy="942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7FBE376-1B37-4490-8708-3C3C321FD3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64" y="5106590"/>
            <a:ext cx="1800000" cy="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6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D0D3EF-5900-44E3-B3D1-C6F586CBE1BE}"/>
              </a:ext>
            </a:extLst>
          </p:cNvPr>
          <p:cNvSpPr/>
          <p:nvPr/>
        </p:nvSpPr>
        <p:spPr>
          <a:xfrm>
            <a:off x="2712581" y="29736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정사각형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E26120-B39C-4DBB-A90C-5D95281EB985}"/>
              </a:ext>
            </a:extLst>
          </p:cNvPr>
          <p:cNvSpPr/>
          <p:nvPr/>
        </p:nvSpPr>
        <p:spPr>
          <a:xfrm>
            <a:off x="5512431" y="37688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직사각형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5D906C-4C89-4347-B66F-E364AAE1552D}"/>
              </a:ext>
            </a:extLst>
          </p:cNvPr>
          <p:cNvSpPr/>
          <p:nvPr/>
        </p:nvSpPr>
        <p:spPr>
          <a:xfrm>
            <a:off x="8404131" y="37688"/>
            <a:ext cx="2595338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긴 사각형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DC487A-B5DD-4A6E-AB82-F1759ED70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00" y="711475"/>
            <a:ext cx="1800000" cy="18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DBBCD36-F82C-4B4B-A453-2ED2A9FBF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00" y="2672191"/>
            <a:ext cx="1800000" cy="942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B51ACB9-D43B-4573-A8CE-133E9384A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081" y="711475"/>
            <a:ext cx="1800000" cy="179444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3CD475-5C89-484D-BF5B-44982093A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081" y="2681191"/>
            <a:ext cx="1800000" cy="92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2937E7-E0B1-4CDD-8D16-DC34457D8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19" y="711475"/>
            <a:ext cx="1800000" cy="18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4E590D4-65F0-4C91-9AA2-29EF82361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19" y="2671557"/>
            <a:ext cx="1800000" cy="9432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CC69C6-92DA-41DC-A799-61EBD2841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27" y="3737195"/>
            <a:ext cx="1800000" cy="12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EF17A5-1EAA-4950-A076-88C816A717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27" y="701733"/>
            <a:ext cx="1800000" cy="18041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F08FFA-A539-4EBA-8E23-AEE3234E46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27" y="2651004"/>
            <a:ext cx="1800000" cy="94110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3134521-D406-410F-8E3C-07391D969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00" y="3737195"/>
            <a:ext cx="1800000" cy="12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13683DE-222B-4E75-88AB-2933F5DF88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62" y="3721032"/>
            <a:ext cx="1800000" cy="120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9ACDFB0-69D7-435F-AFFC-3D77EBDFD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462" y="3721032"/>
            <a:ext cx="1800000" cy="120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CCEC6F8-1716-406D-AFFF-E33FBD9305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506" y="701733"/>
            <a:ext cx="1800000" cy="180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C2D9437-7E01-4D97-9351-FB41E8036C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43" y="720406"/>
            <a:ext cx="1800000" cy="180078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58E164-63A6-4B61-AEF0-871E2F0837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43" y="2650110"/>
            <a:ext cx="1800000" cy="942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6FE7E3E-A93A-45BA-A536-D8D0484B50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506" y="2650110"/>
            <a:ext cx="1800000" cy="9420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9A57ED-DB9F-4C8A-A7CC-568310451933}"/>
              </a:ext>
            </a:extLst>
          </p:cNvPr>
          <p:cNvSpPr>
            <a:spLocks noChangeAspect="1"/>
          </p:cNvSpPr>
          <p:nvPr/>
        </p:nvSpPr>
        <p:spPr>
          <a:xfrm>
            <a:off x="101600" y="711475"/>
            <a:ext cx="1800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600*600</a:t>
            </a:r>
          </a:p>
          <a:p>
            <a:pPr algn="ctr"/>
            <a:r>
              <a:rPr lang="en-US" altLang="ko-KR" dirty="0"/>
              <a:t>244*244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5B25EF-2FFA-4CC5-88BE-B2F561E44C3B}"/>
              </a:ext>
            </a:extLst>
          </p:cNvPr>
          <p:cNvSpPr>
            <a:spLocks noChangeAspect="1"/>
          </p:cNvSpPr>
          <p:nvPr/>
        </p:nvSpPr>
        <p:spPr>
          <a:xfrm>
            <a:off x="101600" y="2653213"/>
            <a:ext cx="1800000" cy="984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640*350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E080CA-B0C1-46C3-BE84-B9CEBD783ACD}"/>
              </a:ext>
            </a:extLst>
          </p:cNvPr>
          <p:cNvSpPr>
            <a:spLocks noChangeAspect="1"/>
          </p:cNvSpPr>
          <p:nvPr/>
        </p:nvSpPr>
        <p:spPr>
          <a:xfrm>
            <a:off x="101600" y="3751237"/>
            <a:ext cx="1800000" cy="12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342*228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6A012A-C4B7-4ABF-A7CC-0C3C5F4E18A6}"/>
              </a:ext>
            </a:extLst>
          </p:cNvPr>
          <p:cNvSpPr>
            <a:spLocks noChangeAspect="1"/>
          </p:cNvSpPr>
          <p:nvPr/>
        </p:nvSpPr>
        <p:spPr>
          <a:xfrm>
            <a:off x="101600" y="185850"/>
            <a:ext cx="1800000" cy="378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리뷰 컷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C38CEC-8463-4038-AA26-807152C46EC9}"/>
              </a:ext>
            </a:extLst>
          </p:cNvPr>
          <p:cNvSpPr>
            <a:spLocks/>
          </p:cNvSpPr>
          <p:nvPr/>
        </p:nvSpPr>
        <p:spPr>
          <a:xfrm>
            <a:off x="101600" y="5093775"/>
            <a:ext cx="1800000" cy="94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1200*628</a:t>
            </a:r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8B08C2E-200E-4B78-A781-85424145F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19" y="5093775"/>
            <a:ext cx="1800000" cy="94326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BCDFCB5-F5A2-4E24-AE8C-A10E9C08D0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506" y="5085868"/>
            <a:ext cx="1800000" cy="942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879C29A-6902-448C-9C4F-7BCBAAE12D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62" y="5093775"/>
            <a:ext cx="1800000" cy="94110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B24C877-9BD9-4838-8F06-E122352313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27" y="5082280"/>
            <a:ext cx="1800000" cy="94110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FF935AD-1E79-4624-952C-DFD34A8A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66" y="5093775"/>
            <a:ext cx="1800000" cy="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110</Words>
  <Application>Microsoft Office PowerPoint</Application>
  <PresentationFormat>와이드스크린</PresentationFormat>
  <Paragraphs>84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성수</dc:creator>
  <cp:lastModifiedBy>이 성수</cp:lastModifiedBy>
  <cp:revision>8</cp:revision>
  <dcterms:created xsi:type="dcterms:W3CDTF">2021-07-09T09:23:56Z</dcterms:created>
  <dcterms:modified xsi:type="dcterms:W3CDTF">2021-07-09T10:15:02Z</dcterms:modified>
</cp:coreProperties>
</file>